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2</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96888"/>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主要讲述了贝丝和劳伦斯先生之间的温情互动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展现了感恩、善意以及人与人之间的真挚情感。</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5" name="图片 4"/>
          <p:cNvPicPr>
            <a:picLocks noChangeAspect="1"/>
          </p:cNvPicPr>
          <p:nvPr/>
        </p:nvPicPr>
        <p:blipFill>
          <a:blip r:embed="rId2"/>
          <a:stretch>
            <a:fillRect/>
          </a:stretch>
        </p:blipFill>
        <p:spPr>
          <a:xfrm>
            <a:off x="787473" y="1340768"/>
            <a:ext cx="10615467" cy="122124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680"/>
            <a:ext cx="11485848" cy="5077460"/>
          </a:xfrm>
        </p:spPr>
        <p:txBody>
          <a:bodyPr/>
          <a:lstStyle/>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that party, Beth often appeared in Mr Laurence’s house, coming and going unseen.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lost herself in playing the piano there. She never knew that Mr Laurence opened his study door to hear the music. She only knew he was kind,and she enjoyed herself heartily.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 I’m going to work Mr Laurence a pair of slippers. He is so kind to me. Can I do it?” asked Beth, one 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“Yes,my dear. It will be a nice way of thanking him. The girls will help you about them, and I will pay for the making up,” replied Mrs March.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349195" y="764704"/>
            <a:ext cx="3492023" cy="51412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many serious discussions with Meg and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 the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 started. Beth worked away early and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slippers were finished soon. Then she wrote a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 simple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Laurie’s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got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onto the study table one morning before the old gentleman was up.</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this excitement was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Beth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waited to see what would happen. On the afternoon of the second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when</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came back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home,from</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distance, she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saw her sisters waving their hands at the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windows, 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several joyful voices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screamed, “Here’s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letter from the old gentleman!</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 hurried on. At the door her sisters stopped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all</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pointing and all saying at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once,“Look</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a:t>
            </a:r>
            <a:r>
              <a:rPr lang="en-US"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there!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Beth did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turned pale with delight and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 for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stood a little cabinet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piano, with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letter lying on the glossy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lid, saying, “For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 Elizabeth March</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gasped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 holding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onto Jo.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precious!” cried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Jo,hugging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sister and offering the note. “You read it! 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so excited!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Beth. Jo opened the paper and began to read: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had many pairs of slippers in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never had any that suited me so well as yours. I like to pay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debts,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know you will allow ‘an old gentleman’ to send you something which once belonged to the little granddaughter he lost. With hearty thanks and best wishes. Your grateful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 James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Laurence.”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323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个问题，每题答案不超过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Laurence open the study door?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478582" y="1796880"/>
            <a:ext cx="113681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To</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hear</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music</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23488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“She never knew that Mr Laurence opened his study door to hear the music</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可知，劳伦斯先生打开书房的门是为了听音乐。故填</a:t>
            </a:r>
            <a:r>
              <a:rPr lang="en-US" altLang="zh-CN" b="1" smtClean="0">
                <a:solidFill>
                  <a:srgbClr val="FF0000"/>
                </a:solidFill>
                <a:latin typeface="Times New Roman" panose="02020603050405020304" pitchFamily="18" charset="0"/>
                <a:ea typeface="宋体" panose="02010600030101010101" pitchFamily="2" charset="-122"/>
              </a:rPr>
              <a:t>To hear the music</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4553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mj-lt"/>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girls will help you about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them,and</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will pay for the making up</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replied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Mrs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March</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可知，她的母亲和姐妹们帮助她制作拖鞋。故填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 mother and sisters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78582" y="400106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Her mother and sisters</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60854" y="349046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helped Beth make the slippers?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180872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“Beth worked away early and late,and the slippers were finished soon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Then she wrote a short,simple note,and with Laurie’s help,got them onto the study table one morning before the old gentleman was up</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可知，贝丝整日整夜地赶工，拖鞋很快就做好了，然后她写了一个简短的便条，在劳里的帮助下，趁老先生还没起床的某个早晨，将它们放在了书桌上。因此句中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指的是贝丝制作的拖鞋和附带的便条。故填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slippers and the note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78582" y="1256728"/>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The slippers and the note</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746120"/>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5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2288904"/>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“Beth did look, and turned pale with delight and surprise”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可知，贝丝感到惊喜和惊讶。故填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Delighted and surprised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478582" y="1712840"/>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Delighted and surprised</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26296"/>
            <a:ext cx="11485848" cy="1198880"/>
          </a:xfrm>
        </p:spPr>
        <p:txBody>
          <a:bodyPr/>
          <a:lstStyle/>
          <a:p>
            <a:pPr hangingPunct="0">
              <a:spcAft>
                <a:spcPts val="0"/>
              </a:spcAft>
              <a:tabLst>
                <a:tab pos="4050665" algn="l"/>
                <a:tab pos="7021195" algn="l"/>
                <a:tab pos="963168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Beth feel when she got the present?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70662" y="445899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 which once belonged to the little granddaughter he lost”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可知，钢琴原本属于劳伦斯先生已故的孙女。故填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Mr Laurence’s granddaughter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488390" y="3906994"/>
            <a:ext cx="11368120"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Times New Roman" panose="02020603050405020304" pitchFamily="18" charset="0"/>
                <a:ea typeface="宋体" panose="02010600030101010101" pitchFamily="2" charset="-122"/>
              </a:rPr>
              <a:t>Mr Laurence’s granddaughter</a:t>
            </a:r>
            <a:r>
              <a:rPr lang="en-US" altLang="zh-CN" b="1">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70662" y="3420450"/>
            <a:ext cx="11485848" cy="113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did the piano belong to before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50665" algn="l"/>
                <a:tab pos="7021195" algn="l"/>
                <a:tab pos="963168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2741914"/>
            <a:ext cx="11485848" cy="1200329"/>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不愿欠人情</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所以希望你能允许</a:t>
            </a:r>
            <a:r>
              <a:rPr lang="en-US" altLang="zh-CN" b="1" dirty="0">
                <a:latin typeface="+mn-ea"/>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一位老先生</a:t>
            </a:r>
            <a:r>
              <a:rPr lang="en-US" altLang="zh-CN" b="1" dirty="0">
                <a:latin typeface="+mn-ea"/>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将曾属于他已故小孙女的旧物送给你作为回礼。</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3832252"/>
            <a:ext cx="11485848" cy="1684244"/>
          </a:xfrm>
          <a:prstGeom prst="rect">
            <a:avLst/>
          </a:prstGeom>
          <a:solidFill>
            <a:srgbClr val="E8F6FD"/>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which once belonged to the little granddaughter he lost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he lost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也是省略了</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的定语从句，修饰先行词</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the little granddaughter</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latin typeface="+mn-ea"/>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他已故的小孙女</a:t>
            </a:r>
            <a:r>
              <a:rPr lang="en-US" altLang="zh-CN" b="1" dirty="0" smtClean="0">
                <a:latin typeface="+mn-ea"/>
                <a:cs typeface="Times New Roman" panose="02020603050405020304" pitchFamily="18" charset="0"/>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58630" y="1360843"/>
            <a:ext cx="11485848" cy="1476375"/>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sz="1200" b="1"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like to pay my </a:t>
            </a:r>
            <a:r>
              <a:rPr lang="en-US" altLang="zh-CN" b="1" dirty="0" err="1">
                <a:latin typeface="Times New Roman" panose="02020603050405020304" pitchFamily="18" charset="0"/>
                <a:ea typeface="宋体" panose="02010600030101010101" pitchFamily="2" charset="-122"/>
                <a:cs typeface="Times New Roman" panose="02020603050405020304" pitchFamily="18" charset="0"/>
              </a:rPr>
              <a:t>debts, so</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 I know you will allow </a:t>
            </a:r>
            <a:r>
              <a:rPr lang="en-US" altLang="zh-CN" b="1" dirty="0">
                <a:latin typeface="+mj-lt"/>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an old gentleman’ to send you something which once belonged to the little granddaughter he lost</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58630" y="1268760"/>
            <a:ext cx="1897946" cy="430129"/>
          </a:xfrm>
          <a:prstGeom prst="rect">
            <a:avLst/>
          </a:prstGeom>
        </p:spPr>
      </p:pic>
      <p:pic>
        <p:nvPicPr>
          <p:cNvPr id="5" name="译文.eps" descr="id:2147486824;FounderCES"/>
          <p:cNvPicPr/>
          <p:nvPr/>
        </p:nvPicPr>
        <p:blipFill>
          <a:blip r:embed="rId2"/>
          <a:stretch>
            <a:fillRect/>
          </a:stretch>
        </p:blipFill>
        <p:spPr>
          <a:xfrm>
            <a:off x="375423" y="2925338"/>
            <a:ext cx="932180" cy="287655"/>
          </a:xfrm>
          <a:prstGeom prst="rect">
            <a:avLst/>
          </a:prstGeom>
        </p:spPr>
      </p:pic>
      <p:pic>
        <p:nvPicPr>
          <p:cNvPr id="6" name="分析.eps" descr="id:2147486831;FounderCES"/>
          <p:cNvPicPr/>
          <p:nvPr/>
        </p:nvPicPr>
        <p:blipFill>
          <a:blip r:embed="rId3"/>
          <a:stretch>
            <a:fillRect/>
          </a:stretch>
        </p:blipFill>
        <p:spPr>
          <a:xfrm>
            <a:off x="375423" y="4028585"/>
            <a:ext cx="932180" cy="2876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3904</Words>
  <Application>WPS 演示</Application>
  <PresentationFormat>自定义</PresentationFormat>
  <Paragraphs>62</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單行道</cp:lastModifiedBy>
  <cp:revision>464</cp:revision>
  <dcterms:created xsi:type="dcterms:W3CDTF">2020-11-06T05:24:00Z</dcterms:created>
  <dcterms:modified xsi:type="dcterms:W3CDTF">2025-09-18T05:46:50Z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